
<file path=[Content_Types].xml><?xml version="1.0" encoding="utf-8"?>
<Types xmlns="http://schemas.openxmlformats.org/package/2006/content-types">
  <Default Extension="bmp" ContentType="image/bmp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3/1/2025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b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USING STEGANOGRAPHY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7529" y="4586365"/>
            <a:ext cx="7980183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 M. Siva Shankar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 M. Siva Shankar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 : P, R, Government Degree College .&amp; Computer Science Department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73" y="967729"/>
            <a:ext cx="11029615" cy="46733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Advanced Encryption</a:t>
            </a:r>
            <a:r>
              <a:rPr lang="en-IN" dirty="0"/>
              <a:t>: Implement stronger encryption algorithms (e.g., AES, RSA) to make the system even more secure.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File Size Optimization</a:t>
            </a:r>
            <a:r>
              <a:rPr lang="en-IN" dirty="0"/>
              <a:t>: Enhance the algorithm to support larger files or images while maintaining quality.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Cross-platform Implementation</a:t>
            </a:r>
            <a:r>
              <a:rPr lang="en-IN" dirty="0"/>
              <a:t>: Develop a graphical user interface (GUI) application for easier usage on multiple platforms (Windows, Mac, Linux).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Multi-layer Steganography</a:t>
            </a:r>
            <a:r>
              <a:rPr lang="en-IN" dirty="0"/>
              <a:t>: Hide multiple messages within a single image or use different </a:t>
            </a:r>
            <a:r>
              <a:rPr lang="en-IN" dirty="0" err="1"/>
              <a:t>colors</a:t>
            </a:r>
            <a:r>
              <a:rPr lang="en-IN" dirty="0"/>
              <a:t> to encode information.</a:t>
            </a:r>
          </a:p>
          <a:p>
            <a:pPr marL="305435" indent="-305435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scope(optional)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5008296-C52E-0C4D-5857-B9157C0C95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939162"/>
            <a:ext cx="1069138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"In today's digital age, the need for secure communication and data concealment is paramount."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"Traditional encryption methods can sometimes draw unwanted attention."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"Steganography offers a discreet way to embed sensitive information within seemingly innocuous files,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like images."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"The problem is to create a simple and secure way to hide text messages within an image,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retrieve them with a passcode." 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235663A-E981-B8A8-F067-22585C4BA0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862506"/>
            <a:ext cx="115249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For implementing the core logic.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OpenCV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library used for image manipulation and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Steganography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technique of hiding secret messages in images without altering the image's appearance.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Encryption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Using a password-based system to securely decrypt the hidden message.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 Integrated Development Environment (IDE) like VS Code for coding. 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3547066-9F0C-8CF6-A9EE-29094C48D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1" y="1599624"/>
            <a:ext cx="1065663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message is hidden within the image itself, making it imperceptible to the naked eye.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Encryption ensures that the hidden message can only be accessed by someone who knows the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correct passcode.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project combines both cryptography and steganography, offering a unique and secure method for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message transmission.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image remains unchanged in appearance, yet it carries a hidden secret, creating an elegant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 for secure communication. </a:t>
            </a: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878707A-7236-BE3C-C474-70803D366B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717611"/>
            <a:ext cx="997683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Personal Users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Individuals looking for secure communication methods for private messages.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Business Professionals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Secure exchange of confidential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Government Agencies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For high-security applications, such as exchanging sensitive data in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covert manner.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Hackers/Cybersecurity Professionals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To test and improve data protection measures. </a:t>
            </a: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D7125-AC62-752D-6E68-9EB88BCC6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120876"/>
            <a:ext cx="2938755" cy="1337187"/>
          </a:xfrm>
        </p:spPr>
        <p:txBody>
          <a:bodyPr>
            <a:normAutofit/>
          </a:bodyPr>
          <a:lstStyle/>
          <a:p>
            <a:r>
              <a:rPr lang="en-US" b="1" dirty="0"/>
              <a:t>Source Code:</a:t>
            </a:r>
          </a:p>
          <a:p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6D258-7FBE-7063-1704-6564785A5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83" y="1924067"/>
            <a:ext cx="5729742" cy="2834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54F20F-0CF5-C6DC-CE10-394F733A8B1C}"/>
              </a:ext>
            </a:extLst>
          </p:cNvPr>
          <p:cNvSpPr txBox="1"/>
          <p:nvPr/>
        </p:nvSpPr>
        <p:spPr>
          <a:xfrm>
            <a:off x="7620000" y="11208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Input Image File: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4C632-0DFE-D368-B729-12B0DF904CBB}"/>
              </a:ext>
            </a:extLst>
          </p:cNvPr>
          <p:cNvSpPr txBox="1"/>
          <p:nvPr/>
        </p:nvSpPr>
        <p:spPr>
          <a:xfrm>
            <a:off x="7620000" y="3872080"/>
            <a:ext cx="685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Image file: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A15A00-6F23-A3A3-2A71-F02A62EB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177" y="1599935"/>
            <a:ext cx="1510055" cy="2014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BF6CD2-70AB-A863-C183-5F81422FC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235" y="4479503"/>
            <a:ext cx="1524997" cy="20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559C125-E908-A278-7E43-4C4E8B67CA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589792"/>
            <a:ext cx="1137074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This project successfully demonstrates the integration of encryption and steganography for hiding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secret messages in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 leveraging Python and OpenCV, this solution is simple, effective, and scalable for secure communication.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While this system is effective, it can be further enhanced with more complex encryption algorithms for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better security. </a:t>
            </a:r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Make sure that there should be readme file</a:t>
            </a:r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59</TotalTime>
  <Words>505</Words>
  <Application>Microsoft Office PowerPoint</Application>
  <PresentationFormat>Widescreen</PresentationFormat>
  <Paragraphs>69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SIVA MALLADI</cp:lastModifiedBy>
  <cp:revision>26</cp:revision>
  <dcterms:created xsi:type="dcterms:W3CDTF">2021-05-26T16:50:10Z</dcterms:created>
  <dcterms:modified xsi:type="dcterms:W3CDTF">2025-03-01T04:08:51Z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